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3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39E6-DF55-4E8C-9ADE-E1A37CCDD627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6562F-7C4F-4398-88D4-AB807B955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Лесной десант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9678-svet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8e75eddb7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948656"/>
            <a:ext cx="5715000" cy="3829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учей в лесу (На косогоре). 18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5" y="1071546"/>
            <a:ext cx="4714908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Лекарственные растения</a:t>
            </a:r>
            <a:endParaRPr lang="ru-RU" dirty="0"/>
          </a:p>
        </p:txBody>
      </p:sp>
      <p:pic>
        <p:nvPicPr>
          <p:cNvPr id="4" name="Содержимое 3" descr="28d51a2c71f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214422"/>
            <a:ext cx="4034353" cy="2643206"/>
          </a:xfrm>
        </p:spPr>
      </p:pic>
      <p:pic>
        <p:nvPicPr>
          <p:cNvPr id="5" name="Рисунок 4" descr="526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14422"/>
            <a:ext cx="4000510" cy="2690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сна-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1714488"/>
            <a:ext cx="3803126" cy="3197229"/>
          </a:xfrm>
        </p:spPr>
      </p:pic>
      <p:pic>
        <p:nvPicPr>
          <p:cNvPr id="5" name="Рисунок 4" descr="1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643050"/>
            <a:ext cx="356235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71612"/>
            <a:ext cx="3222019" cy="3257560"/>
          </a:xfrm>
        </p:spPr>
      </p:pic>
      <p:pic>
        <p:nvPicPr>
          <p:cNvPr id="5" name="Рисунок 4" descr="shipov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1571612"/>
            <a:ext cx="4167192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дерево</a:t>
            </a:r>
            <a:endParaRPr lang="ru-RU" dirty="0"/>
          </a:p>
        </p:txBody>
      </p:sp>
      <p:pic>
        <p:nvPicPr>
          <p:cNvPr id="4" name="Содержимое 3" descr="image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4071966" cy="3186122"/>
          </a:xfrm>
        </p:spPr>
      </p:pic>
      <p:pic>
        <p:nvPicPr>
          <p:cNvPr id="5" name="Рисунок 4" descr="60046554_1275989153_67688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500174"/>
            <a:ext cx="357190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59326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3394472" cy="4525963"/>
          </a:xfrm>
        </p:spPr>
      </p:pic>
      <p:pic>
        <p:nvPicPr>
          <p:cNvPr id="5" name="Рисунок 4" descr="1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643050"/>
            <a:ext cx="3562350" cy="4548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ja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3786214" cy="3643338"/>
          </a:xfrm>
        </p:spPr>
      </p:pic>
      <p:pic>
        <p:nvPicPr>
          <p:cNvPr id="6" name="Рисунок 5" descr="caa1178095dd35d2d6c9db597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500174"/>
            <a:ext cx="4452942" cy="3643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Картины И. И. Шишкина</a:t>
            </a:r>
            <a:endParaRPr lang="ru-RU" dirty="0"/>
          </a:p>
        </p:txBody>
      </p:sp>
      <p:pic>
        <p:nvPicPr>
          <p:cNvPr id="6" name="Содержимое 5" descr="8406487_Utro_v_sosnovom_les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71612"/>
            <a:ext cx="692264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667_1657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82410" y="1600200"/>
            <a:ext cx="377917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Лесной десант</vt:lpstr>
      <vt:lpstr>Лекарственные растения</vt:lpstr>
      <vt:lpstr>Слайд 3</vt:lpstr>
      <vt:lpstr>Слайд 4</vt:lpstr>
      <vt:lpstr>Угадай дерево</vt:lpstr>
      <vt:lpstr>Слайд 6</vt:lpstr>
      <vt:lpstr>Слайд 7</vt:lpstr>
      <vt:lpstr>Картины И. И. Шишкина</vt:lpstr>
      <vt:lpstr>Слайд 9</vt:lpstr>
      <vt:lpstr>Слайд 10</vt:lpstr>
      <vt:lpstr>Слайд 11</vt:lpstr>
      <vt:lpstr>Слайд 12</vt:lpstr>
    </vt:vector>
  </TitlesOfParts>
  <Company>LeoInc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Лесной десант</dc:title>
  <dc:creator>Leo</dc:creator>
  <cp:lastModifiedBy>Ольга Ваничкина</cp:lastModifiedBy>
  <cp:revision>6</cp:revision>
  <dcterms:created xsi:type="dcterms:W3CDTF">2011-04-27T17:16:45Z</dcterms:created>
  <dcterms:modified xsi:type="dcterms:W3CDTF">2011-04-27T18:09:28Z</dcterms:modified>
</cp:coreProperties>
</file>